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>
        <p:scale>
          <a:sx n="126" d="100"/>
          <a:sy n="126" d="100"/>
        </p:scale>
        <p:origin x="2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8DB69-123C-CBC4-7F24-0279E743C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7F574D-EC19-04D4-AE05-B237D8F6A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9BE83-33B1-B71F-3C8C-C8ABA60A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F1333-363D-04D2-6058-48EAAE3E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D1B83-2005-E202-E11F-76C2D475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6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E2ED6-9D23-9C7E-3657-0559EB7C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54B60-8F69-DB82-ACDC-B71A43FB3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EB510-90A8-449F-B2A7-B68643F7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F39BC-7272-18F3-6B38-B4366E60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5C053-BFA1-6A64-E80F-39405452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53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F51EFD-9215-2549-8279-27866514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C0154-0ABE-B67E-002D-BE60C5288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43EC7-EA5E-13BA-E979-604C594B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6EDDE-FC39-B0EA-954C-6BD4E6C1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D0E86-66B4-F922-A3FE-2A240751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31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4C8BC-8B6D-6240-9195-8F280887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91175-48E3-102E-6AB3-9B7554F11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DC6F7-23B7-C49D-4DDE-48FA8076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9AB21-B4B4-8550-8360-FD37DD98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28039C-CDA9-1AE8-504F-D821D236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85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9D2D4-CF6D-F9E8-16A6-96EACCBC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FD28E-1426-96D8-0DC5-389AA46F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98F32-E9B9-A0D5-661C-12D8B709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B3AF5-6DFE-7098-9030-5B1F8E71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19ABE-C9BD-49A7-C88A-1C409842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026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014F5-716F-FCDC-1DB0-2BCF110E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4968C-3092-9D52-A9C5-7B870FF0D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94518-CFA9-9745-027F-3D859CF88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3D0BF-69D3-25EC-BB13-39360222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DB2F5-12FC-30F6-2C98-921E289B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2C9BA-DD37-AF9A-841F-5F76E5F0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600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52AF0-A880-D6D3-3C95-DEED3C13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63532-A8F2-608F-0E54-4C403352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65B5B-8F67-D1A9-7DF9-DC063A4D9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7EEB7-271C-D021-AFB9-2C894B603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C2CB00-109B-33E1-B18D-6DCE68F55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8923B3-53ED-7CA2-AE2A-C5BEA5D3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CDDD9E-2DA3-9555-4D8C-44361310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C4DDD7-6173-3E02-79E9-E8BB2E04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4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8FC7E-815A-FF58-EDBF-767C590F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69AB8-C7E3-3D9E-B176-85D6D85A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0D3076-9C34-FCA1-E10D-AAE5F3B6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A60741-E86D-A5EE-1D89-3F12D2A6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513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EDB6AE-AB35-9E4B-099C-55845108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93A429-EF22-17C2-0656-20BE6ED5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282A4-D40A-B893-82F3-07964651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212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1E61-E7A9-5724-14BF-5289A140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C2CC8-40D5-3D24-ECA8-D17A8AFE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7021F-6DCF-2D89-8524-34D6E769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CD529-99D0-9BCD-6F24-09EE780A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F3519-6372-971F-99DD-21204903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0CF48-9F97-0FDC-FE08-6D268AF4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58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1116C-4632-15F1-EEE1-3529AB44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51C4C3-DCF9-49CB-CE8C-78B11F8C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65D0C5-61B2-E655-380B-B62D4A95B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779C5-1557-EC6A-842A-30A7A2EA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F6244-3583-CFEC-2907-1713FC90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974C1C-F82C-CEB2-7F6D-4CA60D7A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6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50917B-1B82-7758-A97E-AA12500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AFF368-EBF5-5672-7F91-BB5421001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5F919-E016-776E-5CAC-A6D645A33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764D8-8C93-0245-9D2E-B99721B178C7}" type="datetimeFigureOut">
              <a:rPr kumimoji="1" lang="ko-KR" altLang="en-US" smtClean="0"/>
              <a:t>2024. 11. 2.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A203A-A3E6-D0CA-37C7-026FB0C3A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8A169-0C97-6033-292C-A4A661261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A1821-A2A5-ED4E-BEC5-240A798A18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93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E0519-6289-31F4-ACA9-470DCBC1C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High vs Low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189FE-1A0C-2F19-02FE-489E31911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08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050E-C342-BEE1-FE30-1877423E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70677-5A24-CC3C-DD89-04D7FDBA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Low_1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04C267-C463-97AE-8246-5DBAB675E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DF43AA-EF83-5A33-166F-7FF785DD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6607" y="1700106"/>
            <a:ext cx="5601536" cy="43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70E1-3801-1FC1-3D1F-DAC140E8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2BC5D-05EA-9774-D245-9F3B09C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Low_2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EFC550-EEC1-3E5A-58F0-BE1DF09B3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205576-9197-F40A-A3DE-8A6AA5AB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0543" y="1454931"/>
            <a:ext cx="5546232" cy="49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0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F3CF-CC91-AED8-ED1E-6D28E775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6D444-65FB-0CA7-1C7C-C4D683E6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Low_2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03B7F15-A8BB-EC25-7F29-62F3CC69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323F3F-E4CE-0CF8-FFF9-A1FC647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5266" y="1690688"/>
            <a:ext cx="55842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56E80-3FF8-D00F-E137-1AD93C6C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1A350-1470-116A-4068-21D546AF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Low_3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F234FE-0473-86B8-C0F1-2AAD44301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A7A86C-4294-81FC-C2F7-6648A11F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0543" y="1633235"/>
            <a:ext cx="5546232" cy="46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9C94-24F9-9EA4-8C5A-D692C27A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3AE78-A173-5DD7-5C86-074B90A9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Low_3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9A4D54-C6B8-E0A6-F888-F09A8E4E3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0ED590-FFEC-3157-2753-98959E42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5266" y="1707718"/>
            <a:ext cx="5584217" cy="43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0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0F6D4-E536-3DED-CC1B-AEBF4A7D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Notation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DA5D0-3F2C-BDB2-29AD-769CB36B9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High: </a:t>
            </a:r>
            <a:r>
              <a:rPr kumimoji="1" lang="ko-KR" altLang="en-US" dirty="0"/>
              <a:t>이미지 내 조직이 많이 포함된 경우</a:t>
            </a:r>
            <a:endParaRPr kumimoji="1" lang="en-US" altLang="ko-KR" dirty="0"/>
          </a:p>
          <a:p>
            <a:r>
              <a:rPr kumimoji="1" lang="en-US" altLang="ko-KR" dirty="0"/>
              <a:t>Low: </a:t>
            </a:r>
            <a:r>
              <a:rPr kumimoji="1" lang="ko-KR" altLang="en-US" dirty="0"/>
              <a:t>이미지 내 배경이 많이 포함된 경우</a:t>
            </a:r>
          </a:p>
        </p:txBody>
      </p:sp>
    </p:spTree>
    <p:extLst>
      <p:ext uri="{BB962C8B-B14F-4D97-AF65-F5344CB8AC3E}">
        <p14:creationId xmlns:p14="http://schemas.microsoft.com/office/powerpoint/2010/main" val="335277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EBE37-F86C-9AE8-4BF8-6904DCF5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High_1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A94AEB-749B-A2E9-168C-D58777014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6D206D-95CA-FD0A-333E-5B59CE5A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67" y="1454931"/>
            <a:ext cx="6128185" cy="49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4AAB8-2E1D-8627-62AB-43227D2F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6873F-0B6F-52DD-C957-6D52863B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High_1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8006097-63C1-C621-97EF-83BA029DB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8A5911-6411-B778-A0A0-C45CC09B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6607" y="1690688"/>
            <a:ext cx="5601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87FE-63FF-27C2-4E05-746B6852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143F-DB74-C260-EF55-838FF494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High_2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836372-F082-7625-9B4D-C7DA05785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790237-55E1-47F0-51EB-9129458D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8729" y="1454931"/>
            <a:ext cx="5409861" cy="49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64F88-3188-ED0E-089D-6A2A59F0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4BE0C-3A7B-6A55-8D75-33C17E3E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High_2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91FCC1E-AA62-E397-803C-513EC148A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95679E-016C-E267-97BA-933CF9EB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4123" y="1690688"/>
            <a:ext cx="5586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E3938-ACD6-D42E-E084-77ED987B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0E64F-E4E5-799E-A828-B3F5ECE9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High_3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C12FFB-6CA7-0839-8633-9C2C2978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EFA9B-379C-09E0-2BDB-6EB4CB2C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7132" y="1454931"/>
            <a:ext cx="5153054" cy="49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1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82F7-6D1C-87E5-BAC0-E72D555E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3FA4D-39CE-169A-5423-32950DD8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High_3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5EF250-A403-1AB3-27BB-1EC570B5D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FB36B4-ACD6-E671-AD41-FF4FB682C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6607" y="1711611"/>
            <a:ext cx="5601536" cy="43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EFFB1-3409-8F5E-2D79-1A9789FC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F1C7-6721-0494-DCE4-3894C190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Low_1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EBB649-F904-9CCA-3FBC-840D547D2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690688"/>
            <a:ext cx="433254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499AFA-CC8E-668F-1CC3-273F6651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8396" y="1454931"/>
            <a:ext cx="5430526" cy="49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56</Words>
  <Application>Microsoft Macintosh PowerPoint</Application>
  <PresentationFormat>와이드스크린</PresentationFormat>
  <Paragraphs>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High vs Low</vt:lpstr>
      <vt:lpstr>Notation</vt:lpstr>
      <vt:lpstr>High_1</vt:lpstr>
      <vt:lpstr>High_1</vt:lpstr>
      <vt:lpstr>High_2</vt:lpstr>
      <vt:lpstr>High_2</vt:lpstr>
      <vt:lpstr>High_3</vt:lpstr>
      <vt:lpstr>High_3</vt:lpstr>
      <vt:lpstr>Low_1</vt:lpstr>
      <vt:lpstr>Low_1</vt:lpstr>
      <vt:lpstr>Low_2</vt:lpstr>
      <vt:lpstr>Low_2</vt:lpstr>
      <vt:lpstr>Low_3</vt:lpstr>
      <vt:lpstr>Low_3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도현 임</dc:creator>
  <cp:lastModifiedBy>도현 임</cp:lastModifiedBy>
  <cp:revision>3</cp:revision>
  <dcterms:created xsi:type="dcterms:W3CDTF">2024-11-02T06:25:24Z</dcterms:created>
  <dcterms:modified xsi:type="dcterms:W3CDTF">2024-11-02T09:32:18Z</dcterms:modified>
</cp:coreProperties>
</file>